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2" r:id="rId4"/>
    <p:sldId id="256" r:id="rId5"/>
    <p:sldId id="266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0692B-008B-489D-B2D4-A7626070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A8C259-2D77-4366-82AB-C226C706F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04AE7-502B-4437-8C4C-A13B3887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3A88A-C306-4BBC-9AE6-364EE3C2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14F1A-D661-4F29-89D6-26125637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FF26-61E2-44ED-AFF2-2DC225F5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FF21FB-4B19-46A7-B5B2-E510E8943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6F2B4-0B1E-41DD-9AB6-0DD3D0F6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AE02-120D-432D-8235-FCCD2891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682E8-5D37-4B72-9835-66D6FC99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7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7C5828-34AF-48B4-92D7-1F8FCEFA6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D715ED-3B63-4E18-89BD-FC0559CC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CD566-9F11-44C4-932D-8B696EC2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8B271-3FA3-42F0-8279-6DC549DF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65A55-0943-473B-946A-BF89100A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04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7BF5B-5E36-451E-B24E-789AB776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9CC5B-A340-4CB4-ABC2-91D205194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CA731-B0B5-4F18-90E9-D23565E4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AFFD6-B83A-4698-A317-8320219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1615B-680C-438B-97BA-EF99278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6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B0790-8BD3-4F88-9E65-41FD1B3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032D87-BDF6-477D-A5E0-A5FD39AA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3D7D8-C068-4EA5-94E7-34892E0B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DA3D7-CDFA-4ED3-A7F8-49125883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A9E7A-65E7-450A-BA37-7EA94946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E2FEE-E91F-4B93-A5EA-7AD07337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59E09-E41C-417D-8BA8-56AFB7AD9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74331-CEDB-4F24-A7A5-6E29EF059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A2F65F-FC41-4E2D-8A1E-DC38C739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D25F4C-7044-4DCD-84A4-9A1E4F6B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B0CBD6-382D-4DD7-AB93-8792B62C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6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FB7E-F540-406E-A1D1-400CD7B5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D5EC4-0804-4B23-8C09-43D3D24A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8C36A1-DE71-4823-8388-13DD3A3F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6C8421-D552-4B78-A8DA-69CC03CB1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EAA8B7-2D5B-4611-8629-A00EAC01C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45C9DD-507B-4DF0-A7F0-FDB8C1F9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F8A7EA-94FE-4418-99EF-633C474E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8567E8-705F-4906-A7D8-44557CBB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7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1E51F-42DC-4AC6-BE03-3A69F2CF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A36278-7E02-4499-BEA9-F5843A0E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DBB75E-CC98-4850-9883-EA64BBD9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0E5235-A805-46C6-8B00-D80E02AF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62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4223C7-ECDA-4D66-84E7-19BFFB59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54A59D-CC06-4697-89ED-C9CC9377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97E7BE-C6C6-4516-AC7C-DBD225A3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87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AF11A-1CD6-4632-A446-F4AF3957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04ECD-3C2A-466A-A78E-FCDCD2BC5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C5CA57-2582-443C-B3BE-D6546692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714AE-3949-4D74-A057-F6B2F2A4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5FB928-E4CE-47AC-AD7A-83AC947A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F2BC1B-A075-4151-940F-42EBD36A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50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AD318-CB61-4E59-9C08-0E69B489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3144D6-2C85-4597-B18A-8EF8F47FB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D6BC3-80E3-4704-8C06-E31449FFC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BC0BB-C910-4131-B1EC-73052E32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8F67D-5342-4FA0-B028-1C643B03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1B265E-5721-4ADD-BE26-61571710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4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10AF0-18F7-41EE-B401-F5DC7DD6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7008F-239D-4A27-A64D-C18B994C1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FFB1D-21E1-4309-A460-B1AAFB98A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12DB1-BFA2-4A4E-8DCD-52A551CF4A2A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E2863-BDB8-4FC2-8BB8-E1BD9B6DF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60D84-B51F-4E05-9989-3C50128FD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F62F-0847-4E2F-91B6-F99D4F7E24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5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B4BDD-5D61-496C-A63F-D829E914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72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이번 주</a:t>
            </a:r>
            <a:r>
              <a:rPr lang="en-US" altLang="ko-KR" sz="2800" dirty="0"/>
              <a:t>(10</a:t>
            </a:r>
            <a:r>
              <a:rPr lang="ko-KR" altLang="en-US" sz="2800" dirty="0"/>
              <a:t>주차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7EB4848D-F216-477B-B823-AA6E5A4F6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7444"/>
              </p:ext>
            </p:extLst>
          </p:nvPr>
        </p:nvGraphicFramePr>
        <p:xfrm>
          <a:off x="2209800" y="2612937"/>
          <a:ext cx="777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val="241453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1. 1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차 부품 선정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9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랜딩기어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모델링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프레임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프린팅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21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 </a:t>
                      </a:r>
                      <a:r>
                        <a:rPr lang="ko-KR" altLang="en-US" dirty="0"/>
                        <a:t>거리측정센서를 이용하여 랜딩기어 다리 활성화 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16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 </a:t>
                      </a:r>
                      <a:r>
                        <a:rPr lang="ko-KR" altLang="en-US" dirty="0"/>
                        <a:t>압력센서를 활용하여 랜딩기어가 땅에 닿았을 시 멈춤 코딩 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45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05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A114C65-3E65-4956-A474-3A57D8A5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1. 1</a:t>
            </a:r>
            <a:r>
              <a:rPr lang="ko-KR" altLang="en-US" sz="2800" dirty="0"/>
              <a:t>차 부품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19B88-9C33-4E28-A063-B88A4D96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16" y="998561"/>
            <a:ext cx="4149001" cy="5346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3C03FA-54D3-4E7D-BBAB-A9B60057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4" y="998560"/>
            <a:ext cx="6935972" cy="53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87B02641-52BE-4DBE-BAE5-7F8D37353B3E}"/>
              </a:ext>
            </a:extLst>
          </p:cNvPr>
          <p:cNvSpPr txBox="1">
            <a:spLocks/>
          </p:cNvSpPr>
          <p:nvPr/>
        </p:nvSpPr>
        <p:spPr>
          <a:xfrm>
            <a:off x="608026" y="96982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2. </a:t>
            </a:r>
            <a:r>
              <a:rPr lang="ko-KR" altLang="en-US" sz="2800" dirty="0"/>
              <a:t>랜딩기어 </a:t>
            </a:r>
            <a:r>
              <a:rPr lang="en-US" altLang="ko-KR" sz="2800" dirty="0"/>
              <a:t>1</a:t>
            </a:r>
            <a:r>
              <a:rPr lang="ko-KR" altLang="en-US" sz="2800" dirty="0"/>
              <a:t>차 </a:t>
            </a:r>
            <a:r>
              <a:rPr lang="en-US" altLang="ko-KR" sz="2800" dirty="0"/>
              <a:t>3D </a:t>
            </a:r>
            <a:r>
              <a:rPr lang="ko-KR" altLang="en-US" sz="2800" dirty="0"/>
              <a:t>모델링 완성 </a:t>
            </a: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2DF50846-75AB-4588-948F-941F9BA2D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69" y="761863"/>
            <a:ext cx="6172517" cy="5334274"/>
          </a:xfrm>
          <a:prstGeom prst="rect">
            <a:avLst/>
          </a:prstGeom>
        </p:spPr>
      </p:pic>
      <p:pic>
        <p:nvPicPr>
          <p:cNvPr id="5" name="그림 4" descr="의자, 좌석이(가) 표시된 사진&#10;&#10;자동 생성된 설명">
            <a:extLst>
              <a:ext uri="{FF2B5EF4-FFF2-40B4-BE49-F238E27FC236}">
                <a16:creationId xmlns:a16="http://schemas.microsoft.com/office/drawing/2014/main" id="{79466F1B-7F7D-44C5-9CCE-D1B9EF38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" y="1073029"/>
            <a:ext cx="6064562" cy="471194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B8952A-C253-40DF-8311-A71493E09051}"/>
              </a:ext>
            </a:extLst>
          </p:cNvPr>
          <p:cNvSpPr/>
          <p:nvPr/>
        </p:nvSpPr>
        <p:spPr>
          <a:xfrm>
            <a:off x="1965863" y="6096137"/>
            <a:ext cx="1640781" cy="51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주행 자세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752AB1-D104-49BD-9310-6939B3C8A90C}"/>
              </a:ext>
            </a:extLst>
          </p:cNvPr>
          <p:cNvSpPr/>
          <p:nvPr/>
        </p:nvSpPr>
        <p:spPr>
          <a:xfrm>
            <a:off x="7677614" y="6096137"/>
            <a:ext cx="1899426" cy="51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착륙 준비 자세</a:t>
            </a:r>
          </a:p>
        </p:txBody>
      </p:sp>
    </p:spTree>
    <p:extLst>
      <p:ext uri="{BB962C8B-B14F-4D97-AF65-F5344CB8AC3E}">
        <p14:creationId xmlns:p14="http://schemas.microsoft.com/office/powerpoint/2010/main" val="162213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DAC0647-CDC6-3D3D-5BC4-60CE20DC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203"/>
            <a:ext cx="2733197" cy="5392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5E1A00-ADE3-BDD7-4A00-31D3A20B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12" y="813787"/>
            <a:ext cx="2493029" cy="49072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40520-89AD-D3BF-382A-9BCCFC8AE681}"/>
              </a:ext>
            </a:extLst>
          </p:cNvPr>
          <p:cNvSpPr txBox="1"/>
          <p:nvPr/>
        </p:nvSpPr>
        <p:spPr>
          <a:xfrm>
            <a:off x="2436137" y="801895"/>
            <a:ext cx="11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압력 센서</a:t>
            </a:r>
            <a:endParaRPr lang="en-US" altLang="ko-KR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CE4E971-0A99-8AA7-CBB1-6B6A32522FAC}"/>
              </a:ext>
            </a:extLst>
          </p:cNvPr>
          <p:cNvCxnSpPr>
            <a:cxnSpLocks/>
          </p:cNvCxnSpPr>
          <p:nvPr/>
        </p:nvCxnSpPr>
        <p:spPr>
          <a:xfrm flipV="1">
            <a:off x="1318700" y="1058461"/>
            <a:ext cx="1114619" cy="1129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0CF7A9-BE4A-6DC3-D856-C64BD804036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3633279" y="986561"/>
            <a:ext cx="1012331" cy="909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ABD50C8-E307-C93D-16A6-EA911FA6A10A}"/>
              </a:ext>
            </a:extLst>
          </p:cNvPr>
          <p:cNvCxnSpPr>
            <a:cxnSpLocks/>
            <a:endCxn id="75" idx="3"/>
          </p:cNvCxnSpPr>
          <p:nvPr/>
        </p:nvCxnSpPr>
        <p:spPr>
          <a:xfrm flipH="1">
            <a:off x="3609265" y="3727817"/>
            <a:ext cx="1138462" cy="1063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2FC596D-DE5D-77F3-86CC-E366D01C1002}"/>
              </a:ext>
            </a:extLst>
          </p:cNvPr>
          <p:cNvCxnSpPr>
            <a:cxnSpLocks/>
          </p:cNvCxnSpPr>
          <p:nvPr/>
        </p:nvCxnSpPr>
        <p:spPr>
          <a:xfrm>
            <a:off x="1366598" y="4065440"/>
            <a:ext cx="1123482" cy="725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84D066A-5A3E-9E75-C5F5-CEA4BB681590}"/>
              </a:ext>
            </a:extLst>
          </p:cNvPr>
          <p:cNvCxnSpPr>
            <a:cxnSpLocks/>
            <a:endCxn id="74" idx="3"/>
          </p:cNvCxnSpPr>
          <p:nvPr/>
        </p:nvCxnSpPr>
        <p:spPr>
          <a:xfrm flipH="1" flipV="1">
            <a:off x="3425666" y="2676589"/>
            <a:ext cx="1145000" cy="138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1D67713-F1D5-D67D-9F73-90149C1CA317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612903" y="2676589"/>
            <a:ext cx="1130816" cy="64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ED45599-C94B-B7DC-3EDF-66402EC10BE3}"/>
              </a:ext>
            </a:extLst>
          </p:cNvPr>
          <p:cNvSpPr txBox="1"/>
          <p:nvPr/>
        </p:nvSpPr>
        <p:spPr>
          <a:xfrm>
            <a:off x="2743719" y="2353423"/>
            <a:ext cx="68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너트</a:t>
            </a:r>
            <a:endParaRPr lang="en-US" altLang="ko-KR" dirty="0"/>
          </a:p>
          <a:p>
            <a:r>
              <a:rPr lang="en-US" altLang="ko-KR" dirty="0"/>
              <a:t>(M4)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20F999-2352-1F3B-6AB4-686A798F5958}"/>
              </a:ext>
            </a:extLst>
          </p:cNvPr>
          <p:cNvSpPr txBox="1"/>
          <p:nvPr/>
        </p:nvSpPr>
        <p:spPr>
          <a:xfrm>
            <a:off x="2477897" y="4467776"/>
            <a:ext cx="11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전산볼트</a:t>
            </a:r>
            <a:endParaRPr lang="en-US" altLang="ko-KR" dirty="0"/>
          </a:p>
          <a:p>
            <a:r>
              <a:rPr lang="en-US" altLang="ko-KR" dirty="0"/>
              <a:t>  (M4)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D2BDB32-CFEC-0DFB-F841-486EF6991596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3726311" y="5046064"/>
            <a:ext cx="1015109" cy="674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B0772EE-EC17-750B-EECC-DEA4DA22C504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1431758" y="5634215"/>
            <a:ext cx="994809" cy="86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CC07C18-6AE6-BC87-05CA-DBC4A22F0A35}"/>
              </a:ext>
            </a:extLst>
          </p:cNvPr>
          <p:cNvSpPr txBox="1"/>
          <p:nvPr/>
        </p:nvSpPr>
        <p:spPr>
          <a:xfrm>
            <a:off x="2426567" y="5397882"/>
            <a:ext cx="12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미끄럼 </a:t>
            </a:r>
            <a:endParaRPr lang="en-US" altLang="ko-KR" dirty="0"/>
          </a:p>
          <a:p>
            <a:r>
              <a:rPr lang="ko-KR" altLang="en-US" dirty="0"/>
              <a:t>방지 패드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12D6867-8E8F-14A6-E5E5-25C615A328DF}"/>
              </a:ext>
            </a:extLst>
          </p:cNvPr>
          <p:cNvCxnSpPr>
            <a:cxnSpLocks/>
          </p:cNvCxnSpPr>
          <p:nvPr/>
        </p:nvCxnSpPr>
        <p:spPr>
          <a:xfrm>
            <a:off x="4222324" y="2999754"/>
            <a:ext cx="0" cy="1990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BDC283E-01EA-BBD0-394B-9A294636CF6A}"/>
              </a:ext>
            </a:extLst>
          </p:cNvPr>
          <p:cNvCxnSpPr>
            <a:cxnSpLocks/>
            <a:endCxn id="101" idx="3"/>
          </p:cNvCxnSpPr>
          <p:nvPr/>
        </p:nvCxnSpPr>
        <p:spPr>
          <a:xfrm flipH="1">
            <a:off x="3497773" y="3764062"/>
            <a:ext cx="7245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2DE776E-1C4F-12FF-CF0B-1EE3E5BF96C5}"/>
              </a:ext>
            </a:extLst>
          </p:cNvPr>
          <p:cNvSpPr txBox="1"/>
          <p:nvPr/>
        </p:nvSpPr>
        <p:spPr>
          <a:xfrm>
            <a:off x="2589389" y="3579396"/>
            <a:ext cx="90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탈부착</a:t>
            </a:r>
            <a:endParaRPr lang="en-US" altLang="ko-KR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5477E94-053C-6CAB-BF7A-C925675CD4BC}"/>
              </a:ext>
            </a:extLst>
          </p:cNvPr>
          <p:cNvCxnSpPr>
            <a:cxnSpLocks/>
          </p:cNvCxnSpPr>
          <p:nvPr/>
        </p:nvCxnSpPr>
        <p:spPr>
          <a:xfrm>
            <a:off x="2014530" y="3430926"/>
            <a:ext cx="0" cy="21311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338CC05-5BBC-3DAF-1073-BD37974CD239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2035965" y="3760281"/>
            <a:ext cx="553424" cy="3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1FAB2203-316F-2509-D03C-6A6487C8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10" y="1884477"/>
            <a:ext cx="1970512" cy="383657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95697E2A-A6BF-3AE0-30C3-4D4449F57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290" y="2188114"/>
            <a:ext cx="1587423" cy="3446101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2421FCF2-24FE-C4C5-A532-1E4CA0893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849" y="2152762"/>
            <a:ext cx="1580901" cy="3446101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9AD8FCBC-6EAA-0668-3266-82A007C0B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89"/>
          <a:stretch/>
        </p:blipFill>
        <p:spPr>
          <a:xfrm>
            <a:off x="7243798" y="2115926"/>
            <a:ext cx="1382752" cy="3446100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87B02641-52BE-4DBE-BAE5-7F8D37353B3E}"/>
              </a:ext>
            </a:extLst>
          </p:cNvPr>
          <p:cNvSpPr txBox="1">
            <a:spLocks/>
          </p:cNvSpPr>
          <p:nvPr/>
        </p:nvSpPr>
        <p:spPr>
          <a:xfrm>
            <a:off x="608026" y="96982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2. </a:t>
            </a:r>
            <a:r>
              <a:rPr lang="ko-KR" altLang="en-US" sz="2800" dirty="0"/>
              <a:t>랜딩기어 </a:t>
            </a:r>
            <a:r>
              <a:rPr lang="en-US" altLang="ko-KR" sz="2800" dirty="0"/>
              <a:t>1</a:t>
            </a:r>
            <a:r>
              <a:rPr lang="ko-KR" altLang="en-US" sz="2800" dirty="0"/>
              <a:t>차 </a:t>
            </a:r>
            <a:r>
              <a:rPr lang="en-US" altLang="ko-KR" sz="2800" dirty="0"/>
              <a:t>3D </a:t>
            </a:r>
            <a:r>
              <a:rPr lang="ko-KR" altLang="en-US" sz="2800" dirty="0"/>
              <a:t>모델링 완성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4820AF-6740-4820-8286-A9AC9C2261FB}"/>
              </a:ext>
            </a:extLst>
          </p:cNvPr>
          <p:cNvSpPr/>
          <p:nvPr/>
        </p:nvSpPr>
        <p:spPr>
          <a:xfrm>
            <a:off x="795559" y="6127085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비행 중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AA7E58-3D7C-45CF-B8F6-C282C74E2631}"/>
              </a:ext>
            </a:extLst>
          </p:cNvPr>
          <p:cNvSpPr/>
          <p:nvPr/>
        </p:nvSpPr>
        <p:spPr>
          <a:xfrm>
            <a:off x="4075243" y="6125726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3EECC4-8908-460A-B47A-20158559A350}"/>
              </a:ext>
            </a:extLst>
          </p:cNvPr>
          <p:cNvSpPr/>
          <p:nvPr/>
        </p:nvSpPr>
        <p:spPr>
          <a:xfrm>
            <a:off x="6552422" y="6125725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비행 중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297785-ECC5-4228-AB3E-C9C4809AE32C}"/>
              </a:ext>
            </a:extLst>
          </p:cNvPr>
          <p:cNvSpPr/>
          <p:nvPr/>
        </p:nvSpPr>
        <p:spPr>
          <a:xfrm>
            <a:off x="9631337" y="6125726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랜딩</a:t>
            </a:r>
          </a:p>
        </p:txBody>
      </p:sp>
    </p:spTree>
    <p:extLst>
      <p:ext uri="{BB962C8B-B14F-4D97-AF65-F5344CB8AC3E}">
        <p14:creationId xmlns:p14="http://schemas.microsoft.com/office/powerpoint/2010/main" val="371601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91FB6E-3113-4C30-9A3D-F07A352CB79B}"/>
              </a:ext>
            </a:extLst>
          </p:cNvPr>
          <p:cNvSpPr txBox="1">
            <a:spLocks/>
          </p:cNvSpPr>
          <p:nvPr/>
        </p:nvSpPr>
        <p:spPr>
          <a:xfrm>
            <a:off x="608026" y="96982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/>
              <a:t>3. </a:t>
            </a:r>
            <a:r>
              <a:rPr lang="ko-KR" altLang="en-US" sz="2800" dirty="0"/>
              <a:t>프레임 </a:t>
            </a:r>
            <a:r>
              <a:rPr lang="en-US" altLang="ko-KR" sz="2800" dirty="0"/>
              <a:t>3D </a:t>
            </a:r>
            <a:r>
              <a:rPr lang="ko-KR" altLang="en-US" sz="2800" dirty="0"/>
              <a:t>프린팅</a:t>
            </a:r>
          </a:p>
        </p:txBody>
      </p:sp>
      <p:pic>
        <p:nvPicPr>
          <p:cNvPr id="6" name="그림 5" descr="노란색이(가) 표시된 사진&#10;&#10;자동 생성된 설명">
            <a:extLst>
              <a:ext uri="{FF2B5EF4-FFF2-40B4-BE49-F238E27FC236}">
                <a16:creationId xmlns:a16="http://schemas.microsoft.com/office/drawing/2014/main" id="{8CCA5D03-A4A1-4601-8C19-0A59D86B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6" y="1250065"/>
            <a:ext cx="6940028" cy="51044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50ED62-8E79-4A3E-AE5A-F7C8F2767A48}"/>
              </a:ext>
            </a:extLst>
          </p:cNvPr>
          <p:cNvSpPr/>
          <p:nvPr/>
        </p:nvSpPr>
        <p:spPr>
          <a:xfrm>
            <a:off x="8573746" y="4309860"/>
            <a:ext cx="2600164" cy="7482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서보모터</a:t>
            </a:r>
            <a:r>
              <a:rPr lang="ko-KR" altLang="en-US" dirty="0">
                <a:solidFill>
                  <a:schemeClr val="tx1"/>
                </a:solidFill>
              </a:rPr>
              <a:t> 브라켓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CA149C-B361-4D09-87ED-570CF8765055}"/>
              </a:ext>
            </a:extLst>
          </p:cNvPr>
          <p:cNvSpPr/>
          <p:nvPr/>
        </p:nvSpPr>
        <p:spPr>
          <a:xfrm>
            <a:off x="8573746" y="2015872"/>
            <a:ext cx="2600164" cy="7482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랜딩기어 다리 끝 부분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41DD6F-BED8-4CF1-A8ED-93705D7BA18D}"/>
              </a:ext>
            </a:extLst>
          </p:cNvPr>
          <p:cNvSpPr/>
          <p:nvPr/>
        </p:nvSpPr>
        <p:spPr>
          <a:xfrm>
            <a:off x="7974348" y="2241486"/>
            <a:ext cx="336884" cy="297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BF92422-FD5F-41F6-B018-FED8DDB5CF95}"/>
              </a:ext>
            </a:extLst>
          </p:cNvPr>
          <p:cNvSpPr/>
          <p:nvPr/>
        </p:nvSpPr>
        <p:spPr>
          <a:xfrm>
            <a:off x="7974348" y="4535474"/>
            <a:ext cx="336884" cy="297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7C874-BDCD-4F1E-A63F-46BBAAB5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519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거리측정센서를 이용하여 랜딩기어의 다리 활성화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270D716-5403-4801-AC24-F43A28844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7" t="22449" r="32155" b="227"/>
          <a:stretch/>
        </p:blipFill>
        <p:spPr>
          <a:xfrm>
            <a:off x="1146718" y="1215483"/>
            <a:ext cx="4670502" cy="5029200"/>
          </a:xfr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78797393-F99E-41A5-8B5E-5C98F904C9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3" t="23702" r="33829"/>
          <a:stretch/>
        </p:blipFill>
        <p:spPr>
          <a:xfrm>
            <a:off x="6374781" y="1215483"/>
            <a:ext cx="5257800" cy="5029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4AE2AC-BCD0-44C0-A0F7-B9F4DBBA4D35}"/>
              </a:ext>
            </a:extLst>
          </p:cNvPr>
          <p:cNvSpPr/>
          <p:nvPr/>
        </p:nvSpPr>
        <p:spPr>
          <a:xfrm>
            <a:off x="2676293" y="6331182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착륙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DD1496-B029-4744-AF32-789DBCC6300C}"/>
              </a:ext>
            </a:extLst>
          </p:cNvPr>
          <p:cNvSpPr/>
          <p:nvPr/>
        </p:nvSpPr>
        <p:spPr>
          <a:xfrm>
            <a:off x="8312305" y="6331182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이륙</a:t>
            </a:r>
          </a:p>
        </p:txBody>
      </p:sp>
    </p:spTree>
    <p:extLst>
      <p:ext uri="{BB962C8B-B14F-4D97-AF65-F5344CB8AC3E}">
        <p14:creationId xmlns:p14="http://schemas.microsoft.com/office/powerpoint/2010/main" val="174532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C6E1A-5502-43E4-B75C-BB55FAAB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73" y="342823"/>
            <a:ext cx="10930054" cy="482368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5. </a:t>
            </a:r>
            <a:r>
              <a:rPr lang="ko-KR" altLang="en-US" sz="2800" dirty="0"/>
              <a:t>압력센서를 활용하여 랜딩기어가 땅에 닿았을 시 멈춤 코딩</a:t>
            </a:r>
          </a:p>
        </p:txBody>
      </p:sp>
      <p:pic>
        <p:nvPicPr>
          <p:cNvPr id="7" name="내용 개체 틀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66BEAE9-E14F-4003-8095-AC918A3E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0" t="22472" r="24529" b="7865"/>
          <a:stretch/>
        </p:blipFill>
        <p:spPr>
          <a:xfrm>
            <a:off x="1116984" y="1427356"/>
            <a:ext cx="4670500" cy="4638907"/>
          </a:xfrm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19344511-AB63-45DF-97A1-8B3A0D3BA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9" t="21229" r="25687" b="6358"/>
          <a:stretch/>
        </p:blipFill>
        <p:spPr>
          <a:xfrm>
            <a:off x="6404518" y="1427356"/>
            <a:ext cx="4670501" cy="46389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99A9F9-E2E3-4804-8ABB-1AF2259B35DB}"/>
              </a:ext>
            </a:extLst>
          </p:cNvPr>
          <p:cNvSpPr/>
          <p:nvPr/>
        </p:nvSpPr>
        <p:spPr>
          <a:xfrm>
            <a:off x="2760856" y="6345043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1,4</a:t>
            </a:r>
            <a:r>
              <a:rPr lang="ko-KR" altLang="en-US" dirty="0">
                <a:solidFill>
                  <a:schemeClr val="tx1"/>
                </a:solidFill>
              </a:rPr>
              <a:t>번 다리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8614C8-E402-4E23-921B-E0303D9FA76A}"/>
              </a:ext>
            </a:extLst>
          </p:cNvPr>
          <p:cNvSpPr/>
          <p:nvPr/>
        </p:nvSpPr>
        <p:spPr>
          <a:xfrm>
            <a:off x="8048394" y="6345042"/>
            <a:ext cx="1382752" cy="323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2,3</a:t>
            </a:r>
            <a:r>
              <a:rPr lang="ko-KR" altLang="en-US" dirty="0">
                <a:solidFill>
                  <a:schemeClr val="tx1"/>
                </a:solidFill>
              </a:rPr>
              <a:t>번 다리</a:t>
            </a:r>
          </a:p>
        </p:txBody>
      </p:sp>
    </p:spTree>
    <p:extLst>
      <p:ext uri="{BB962C8B-B14F-4D97-AF65-F5344CB8AC3E}">
        <p14:creationId xmlns:p14="http://schemas.microsoft.com/office/powerpoint/2010/main" val="211031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3914556-49F6-4B05-A554-A8C4A0DED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62138"/>
              </p:ext>
            </p:extLst>
          </p:nvPr>
        </p:nvGraphicFramePr>
        <p:xfrm>
          <a:off x="2148468" y="2872740"/>
          <a:ext cx="78950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5063">
                  <a:extLst>
                    <a:ext uri="{9D8B030D-6E8A-4147-A177-3AD203B41FA5}">
                      <a16:colId xmlns:a16="http://schemas.microsoft.com/office/drawing/2014/main" val="1492124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차 예산 집행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89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다리 부분 제어를 위한 랜딩기어의 </a:t>
                      </a: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코딩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2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실제 부품으로 </a:t>
                      </a: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코딩 적용 후 테스트 진행 중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3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4. </a:t>
                      </a:r>
                      <a:r>
                        <a:rPr lang="ko-KR" altLang="en-US" dirty="0" err="1"/>
                        <a:t>매트랩</a:t>
                      </a:r>
                      <a:r>
                        <a:rPr lang="ko-KR" altLang="en-US" dirty="0"/>
                        <a:t> 관련 시뮬레이션 진행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24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5. </a:t>
                      </a:r>
                      <a:r>
                        <a:rPr lang="ko-KR" altLang="en-US" dirty="0"/>
                        <a:t>랜딩기어 프레임 </a:t>
                      </a: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프린팅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11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B9BB3CCB-F33E-40BA-BBBA-0C62BC4C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369"/>
            <a:ext cx="10515600" cy="58272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다음 주 계획</a:t>
            </a:r>
            <a:r>
              <a:rPr lang="en-US" altLang="ko-KR" sz="2800" dirty="0"/>
              <a:t>(11</a:t>
            </a:r>
            <a:r>
              <a:rPr lang="ko-KR" altLang="en-US" sz="2800" dirty="0"/>
              <a:t>주차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1357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174</Words>
  <Application>Microsoft Office PowerPoint</Application>
  <PresentationFormat>와이드스크린</PresentationFormat>
  <Paragraphs>38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이번 주(10주차)</vt:lpstr>
      <vt:lpstr>1. 1차 부품 리스트</vt:lpstr>
      <vt:lpstr>PowerPoint 프레젠테이션</vt:lpstr>
      <vt:lpstr>PowerPoint 프레젠테이션</vt:lpstr>
      <vt:lpstr>PowerPoint 프레젠테이션</vt:lpstr>
      <vt:lpstr>4. 거리측정센서를 이용하여 랜딩기어의 다리 활성화 </vt:lpstr>
      <vt:lpstr>5. 압력센서를 활용하여 랜딩기어가 땅에 닿았을 시 멈춤 코딩</vt:lpstr>
      <vt:lpstr>다음 주 계획(11주차)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문다훈</dc:creator>
  <cp:lastModifiedBy>문다훈</cp:lastModifiedBy>
  <cp:revision>28</cp:revision>
  <dcterms:created xsi:type="dcterms:W3CDTF">2022-04-29T01:37:20Z</dcterms:created>
  <dcterms:modified xsi:type="dcterms:W3CDTF">2022-05-04T04:55:40Z</dcterms:modified>
</cp:coreProperties>
</file>